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60" r:id="rId5"/>
    <p:sldId id="261" r:id="rId6"/>
    <p:sldId id="262" r:id="rId7"/>
  </p:sldIdLst>
  <p:sldSz cx="10080625" cy="7559675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46" y="60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anchorCtr="0" compatLnSpc="0"/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IN" sz="14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anchorCtr="0" compatLnSpc="0"/>
          <a:lstStyle/>
          <a:p>
            <a:pPr marL="0" marR="0" lvl="0" indent="0" algn="r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IN" sz="14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anchor="b" anchorCtr="0" compatLnSpc="0"/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IN" sz="14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anchor="b" anchorCtr="0" compatLnSpc="0"/>
          <a:lstStyle/>
          <a:p>
            <a:pPr marL="0" marR="0" lvl="0" indent="0" algn="r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CE6846F1-1827-4A80-8CCC-3A8E05F550F8}" type="slidenum">
              <a:t>‹#›</a:t>
            </a:fld>
            <a:endParaRPr lang="en-IN" sz="14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982469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hangingPunct="0">
              <a:buNone/>
              <a:tabLst/>
              <a:defRPr lang="en-IN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en-IN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hangingPunct="0">
              <a:buNone/>
              <a:tabLst/>
              <a:defRPr lang="en-IN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en-IN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hangingPunct="0">
              <a:buNone/>
              <a:tabLst/>
              <a:defRPr lang="en-IN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en-IN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hangingPunct="0">
              <a:buNone/>
              <a:tabLst/>
              <a:defRPr lang="en-IN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2C1B18DB-0493-4C14-B978-6A1D6E3647A1}" type="slidenum"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0151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hangingPunct="0">
      <a:tabLst/>
      <a:defRPr lang="en-IN" sz="2000" b="0" i="0" u="none" strike="noStrike" kern="1200" cap="none">
        <a:ln>
          <a:noFill/>
        </a:ln>
        <a:latin typeface="Liberation Sans" pitchFamily="18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635FD8-712D-4EE2-A5B6-3DD8DE9C25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0080625" cy="7559675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80209DF-C4D9-43B8-AA05-F5361915304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04086" y="6528063"/>
            <a:ext cx="4272453" cy="571875"/>
          </a:xfrm>
        </p:spPr>
        <p:txBody>
          <a:bodyPr>
            <a:noAutofit/>
          </a:bodyPr>
          <a:lstStyle>
            <a:lvl1pPr marL="0" indent="0" algn="ctr">
              <a:buNone/>
              <a:defRPr sz="1488" spc="248">
                <a:solidFill>
                  <a:schemeClr val="tx1"/>
                </a:solidFill>
              </a:defRPr>
            </a:lvl1pPr>
            <a:lvl2pPr marL="378013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58235C5-25B1-4243-9762-4AAD3C08E8B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39207" y="3977716"/>
            <a:ext cx="3402211" cy="571875"/>
          </a:xfr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800000" scaled="1"/>
            <a:tileRect/>
          </a:gradFill>
        </p:spPr>
        <p:txBody>
          <a:bodyPr>
            <a:noAutofit/>
          </a:bodyPr>
          <a:lstStyle>
            <a:lvl1pPr marL="0" indent="0" algn="ctr">
              <a:buNone/>
              <a:defRPr sz="1488" cap="all" baseline="0"/>
            </a:lvl1pPr>
          </a:lstStyle>
          <a:p>
            <a:r>
              <a:rPr lang="en-US" spc="248" dirty="0"/>
              <a:t>ANNUAL REVIEW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8B2C6E-DB6F-4476-8E95-9F6EC79392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0080" y="2695858"/>
            <a:ext cx="9500464" cy="908212"/>
          </a:xfrm>
        </p:spPr>
        <p:txBody>
          <a:bodyPr>
            <a:noAutofit/>
          </a:bodyPr>
          <a:lstStyle>
            <a:lvl1pPr>
              <a:lnSpc>
                <a:spcPct val="150000"/>
              </a:lnSpc>
              <a:spcBef>
                <a:spcPts val="827"/>
              </a:spcBef>
              <a:defRPr sz="3307" cap="all" spc="248" baseline="0"/>
            </a:lvl1pPr>
          </a:lstStyle>
          <a:p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12691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12AA41C-A030-4521-8130-6A8E4543F27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040313" cy="7559675"/>
          </a:xfrm>
          <a:prstGeom prst="parallelogram">
            <a:avLst/>
          </a:prstGeom>
          <a:effectLst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83D428-B974-43F4-9246-0A2EECA11A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4662" y="708708"/>
            <a:ext cx="4007048" cy="1582866"/>
          </a:xfrm>
        </p:spPr>
        <p:txBody>
          <a:bodyPr anchor="t">
            <a:noAutofit/>
          </a:bodyPr>
          <a:lstStyle>
            <a:lvl1pPr algn="l">
              <a:lnSpc>
                <a:spcPct val="150000"/>
              </a:lnSpc>
              <a:spcBef>
                <a:spcPts val="827"/>
              </a:spcBef>
              <a:defRPr sz="4465" baseline="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79732E-D749-40DD-8365-050285187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F55E23-C4CC-4E9B-80F4-C4BEA6E2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3026839-9F15-4D30-B51F-E737B13315EB}" type="slidenum">
              <a:rPr lang="en-IN" smtClean="0"/>
              <a:t>‹#›</a:t>
            </a:fld>
            <a:endParaRPr lang="en-IN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D00A38D-CFE8-4333-B9D2-D3E7EACA4F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44662" y="2291574"/>
            <a:ext cx="3402211" cy="4187571"/>
          </a:xfrm>
        </p:spPr>
        <p:txBody>
          <a:bodyPr>
            <a:noAutofit/>
          </a:bodyPr>
          <a:lstStyle>
            <a:lvl1pPr marL="0" indent="0">
              <a:buNone/>
              <a:defRPr sz="1488" spc="248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A8588E-221D-4931-A290-C5C418443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44662" y="6948952"/>
            <a:ext cx="2492855" cy="61072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88" dirty="0"/>
          </a:p>
        </p:txBody>
      </p:sp>
    </p:spTree>
    <p:extLst>
      <p:ext uri="{BB962C8B-B14F-4D97-AF65-F5344CB8AC3E}">
        <p14:creationId xmlns:p14="http://schemas.microsoft.com/office/powerpoint/2010/main" val="2095177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5539E44-E270-49B4-8B0A-07870325AA9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47418" y="1704331"/>
            <a:ext cx="3326606" cy="512434"/>
          </a:xfr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1158" spc="248" baseline="0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 dirty="0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86FE9B2-6286-484B-8943-95EE0B6B02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478528" cy="7547475"/>
          </a:xfrm>
          <a:effectLst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D4E8708-8565-4A5B-9D9E-1D4F40EAF9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549200" y="7130107"/>
            <a:ext cx="36706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E3026839-9F15-4D30-B51F-E737B13315EB}" type="slidenum">
              <a:rPr lang="en-IN" smtClean="0"/>
              <a:t>‹#›</a:t>
            </a:fld>
            <a:endParaRPr lang="en-IN"/>
          </a:p>
        </p:txBody>
      </p:sp>
      <p:sp>
        <p:nvSpPr>
          <p:cNvPr id="16" name="Content Placeholder 8">
            <a:extLst>
              <a:ext uri="{FF2B5EF4-FFF2-40B4-BE49-F238E27FC236}">
                <a16:creationId xmlns:a16="http://schemas.microsoft.com/office/drawing/2014/main" id="{42436126-0370-4532-A8AD-D20897982AD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40312" y="3086060"/>
            <a:ext cx="3841623" cy="244557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marL="0" indent="0">
              <a:lnSpc>
                <a:spcPct val="100000"/>
              </a:lnSpc>
              <a:buNone/>
            </a:pPr>
            <a:r>
              <a:rPr lang="en-US" sz="1323" dirty="0">
                <a:cs typeface="Biome Light" panose="020B0303030204020804" pitchFamily="34" charset="0"/>
              </a:rPr>
              <a:t>Click to edit master text style.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7" name="Slide Number Placeholder 70">
            <a:extLst>
              <a:ext uri="{FF2B5EF4-FFF2-40B4-BE49-F238E27FC236}">
                <a16:creationId xmlns:a16="http://schemas.microsoft.com/office/drawing/2014/main" id="{AEC105AD-E933-4969-B038-0ABD6F013167}"/>
              </a:ext>
            </a:extLst>
          </p:cNvPr>
          <p:cNvSpPr txBox="1">
            <a:spLocks/>
          </p:cNvSpPr>
          <p:nvPr/>
        </p:nvSpPr>
        <p:spPr>
          <a:xfrm>
            <a:off x="9549200" y="7130107"/>
            <a:ext cx="367066" cy="402483"/>
          </a:xfrm>
          <a:prstGeom prst="rect">
            <a:avLst/>
          </a:prstGeom>
        </p:spPr>
        <p:txBody>
          <a:bodyPr vert="horz" lIns="75605" tIns="37802" rIns="75605" bIns="37802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C2E478F-E849-4A8C-AF1F-CBCC78A7CBFA}" type="slidenum">
              <a:rPr lang="en-US" sz="992" smtClean="0"/>
              <a:pPr/>
              <a:t>‹#›</a:t>
            </a:fld>
            <a:endParaRPr lang="en-US" sz="992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B0E4A3-5566-43FE-A59F-2C4F4FE7F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312" y="674657"/>
            <a:ext cx="4875955" cy="974709"/>
          </a:xfrm>
        </p:spPr>
        <p:txBody>
          <a:bodyPr lIns="91440" rIns="91440" anchor="t">
            <a:noAutofit/>
          </a:bodyPr>
          <a:lstStyle>
            <a:lvl1pPr algn="l">
              <a:lnSpc>
                <a:spcPct val="150000"/>
              </a:lnSpc>
              <a:spcBef>
                <a:spcPts val="827"/>
              </a:spcBef>
              <a:defRPr sz="2646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035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12AA41C-A030-4521-8130-6A8E4543F27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040313" cy="7570612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4242487 w 6096000"/>
              <a:gd name="connsiteY2" fmla="*/ 6833286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67922"/>
              <a:gd name="connsiteX1" fmla="*/ 6096000 w 6096000"/>
              <a:gd name="connsiteY1" fmla="*/ 0 h 6867922"/>
              <a:gd name="connsiteX2" fmla="*/ 4228633 w 6096000"/>
              <a:gd name="connsiteY2" fmla="*/ 6867922 h 6867922"/>
              <a:gd name="connsiteX3" fmla="*/ 0 w 6096000"/>
              <a:gd name="connsiteY3" fmla="*/ 6858000 h 6867922"/>
              <a:gd name="connsiteX4" fmla="*/ 0 w 6096000"/>
              <a:gd name="connsiteY4" fmla="*/ 0 h 686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67922">
                <a:moveTo>
                  <a:pt x="0" y="0"/>
                </a:moveTo>
                <a:lnTo>
                  <a:pt x="6096000" y="0"/>
                </a:lnTo>
                <a:lnTo>
                  <a:pt x="4228633" y="686792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effectLst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ABA725B-4BCB-1D48-9C5D-46706B1871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40313" y="2494397"/>
            <a:ext cx="4342019" cy="1831272"/>
          </a:xfrm>
        </p:spPr>
        <p:txBody>
          <a:bodyPr anchor="b"/>
          <a:lstStyle>
            <a:lvl1pPr algn="l">
              <a:defRPr sz="4961" spc="248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3C356F-E483-4AFD-856C-13BB8E8A560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040313" y="4826082"/>
            <a:ext cx="4342019" cy="402483"/>
          </a:xfr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800000" scaled="1"/>
            <a:tileRect/>
          </a:gradFill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158" cap="all" spc="496" baseline="0">
                <a:solidFill>
                  <a:schemeClr val="bg1"/>
                </a:solidFill>
              </a:defRPr>
            </a:lvl1pPr>
            <a:lvl2pPr marL="378013" indent="0">
              <a:buNone/>
              <a:defRPr sz="1654">
                <a:solidFill>
                  <a:schemeClr val="tx1">
                    <a:tint val="75000"/>
                  </a:schemeClr>
                </a:solidFill>
              </a:defRPr>
            </a:lvl2pPr>
            <a:lvl3pPr marL="756026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403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205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90065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807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609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4104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79732E-D749-40DD-8365-050285187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F55E23-C4CC-4E9B-80F4-C4BEA6E2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3026839-9F15-4D30-B51F-E737B13315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7166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074E6-E39E-4D19-B91F-8E84F37CBF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42835" y="402483"/>
            <a:ext cx="3322771" cy="632717"/>
          </a:xfrm>
        </p:spPr>
        <p:txBody>
          <a:bodyPr lIns="0" rIns="0">
            <a:noAutofit/>
          </a:bodyPr>
          <a:lstStyle>
            <a:lvl1pPr algn="l">
              <a:defRPr sz="2646" spc="248"/>
            </a:lvl1pPr>
          </a:lstStyle>
          <a:p>
            <a:r>
              <a:rPr lang="en-US" dirty="0"/>
              <a:t>SLIDE TITLE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D1B16-7058-45AD-9B19-E19CAF966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2835" y="1393150"/>
            <a:ext cx="3322771" cy="5110764"/>
          </a:xfrm>
        </p:spPr>
        <p:txBody>
          <a:bodyPr lIns="0" rIns="0">
            <a:noAutofit/>
          </a:bodyPr>
          <a:lstStyle>
            <a:lvl1pPr>
              <a:lnSpc>
                <a:spcPct val="150000"/>
              </a:lnSpc>
              <a:spcBef>
                <a:spcPts val="413"/>
              </a:spcBef>
              <a:defRPr sz="1323"/>
            </a:lvl1pPr>
            <a:lvl2pPr>
              <a:lnSpc>
                <a:spcPct val="150000"/>
              </a:lnSpc>
              <a:spcBef>
                <a:spcPts val="413"/>
              </a:spcBef>
              <a:defRPr sz="1158"/>
            </a:lvl2pPr>
            <a:lvl3pPr>
              <a:lnSpc>
                <a:spcPct val="150000"/>
              </a:lnSpc>
              <a:spcBef>
                <a:spcPts val="413"/>
              </a:spcBef>
              <a:defRPr sz="1158"/>
            </a:lvl3pPr>
            <a:lvl4pPr>
              <a:lnSpc>
                <a:spcPct val="150000"/>
              </a:lnSpc>
              <a:spcBef>
                <a:spcPts val="413"/>
              </a:spcBef>
              <a:defRPr sz="992"/>
            </a:lvl4pPr>
            <a:lvl5pPr>
              <a:lnSpc>
                <a:spcPct val="150000"/>
              </a:lnSpc>
              <a:spcBef>
                <a:spcPts val="413"/>
              </a:spcBef>
              <a:defRPr sz="992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9" name="Slide Number Placeholder 5">
            <a:extLst>
              <a:ext uri="{FF2B5EF4-FFF2-40B4-BE49-F238E27FC236}">
                <a16:creationId xmlns:a16="http://schemas.microsoft.com/office/drawing/2014/main" id="{3DEB48E0-328C-45EE-A8BD-90E6AB2610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549200" y="7130107"/>
            <a:ext cx="367066" cy="402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E3026839-9F15-4D30-B51F-E737B13315EB}" type="slidenum">
              <a:rPr lang="en-IN" smtClean="0"/>
              <a:t>‹#›</a:t>
            </a:fld>
            <a:endParaRPr lang="en-IN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7CA175D-816E-4F70-96CC-8A1FD0EB16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038" y="402483"/>
            <a:ext cx="2478154" cy="1964302"/>
          </a:xfrm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323519C8-24DE-471D-85A9-7A8AFACEC45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708" y="402483"/>
            <a:ext cx="2478154" cy="1964302"/>
          </a:xfrm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547F0F1E-7AF5-4B76-928C-7B28010C4F9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038" y="2670386"/>
            <a:ext cx="2478154" cy="1964302"/>
          </a:xfrm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063D0E8E-9491-4AF0-918D-A0B782C5FD6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349708" y="2670386"/>
            <a:ext cx="2478154" cy="1964302"/>
          </a:xfrm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042F54CB-9200-4D74-968A-0A3E5871D9E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038" y="4938288"/>
            <a:ext cx="2478154" cy="1964302"/>
          </a:xfrm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1D925119-27E3-496E-86BC-23416F94FB6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349708" y="4938288"/>
            <a:ext cx="2478154" cy="1964302"/>
          </a:xfrm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F93AF7-D4DC-42B5-8A4F-B5F3ABBB03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34069" y="6948952"/>
            <a:ext cx="2492855" cy="61072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488" dirty="0"/>
          </a:p>
        </p:txBody>
      </p:sp>
    </p:spTree>
    <p:extLst>
      <p:ext uri="{BB962C8B-B14F-4D97-AF65-F5344CB8AC3E}">
        <p14:creationId xmlns:p14="http://schemas.microsoft.com/office/powerpoint/2010/main" val="11205049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45D17-D652-4766-B11C-2E8D8390D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562" y="846348"/>
            <a:ext cx="9097501" cy="908212"/>
          </a:xfrm>
        </p:spPr>
        <p:txBody>
          <a:bodyPr>
            <a:noAutofit/>
          </a:bodyPr>
          <a:lstStyle>
            <a:lvl1pPr>
              <a:defRPr sz="3969" spc="24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C7A58C-70BA-43E5-BD90-83ADB63B0C0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8A60B7-2499-42C6-8A74-ACDAE24574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E3026839-9F15-4D30-B51F-E737B13315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1219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635FD8-712D-4EE2-A5B6-3DD8DE9C25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0080625" cy="7559675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179BAC-E989-4203-B9B4-662803654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207" y="5078515"/>
            <a:ext cx="3402211" cy="464604"/>
          </a:xfr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800000" scaled="1"/>
            <a:tileRect/>
          </a:gradFill>
        </p:spPr>
        <p:txBody>
          <a:bodyPr>
            <a:noAutofit/>
          </a:bodyPr>
          <a:lstStyle>
            <a:lvl1pPr>
              <a:defRPr sz="1158" spc="248" baseline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0CCC81E-A013-4315-AD13-97BA3AA955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22670" y="1730325"/>
            <a:ext cx="7635286" cy="2922725"/>
          </a:xfrm>
        </p:spPr>
        <p:txBody>
          <a:bodyPr>
            <a:noAutofit/>
          </a:bodyPr>
          <a:lstStyle>
            <a:lvl1pPr marL="0" indent="0" algn="ctr">
              <a:buNone/>
              <a:defRPr sz="2646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59050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2">
            <a:extLst>
              <a:ext uri="{FF2B5EF4-FFF2-40B4-BE49-F238E27FC236}">
                <a16:creationId xmlns:a16="http://schemas.microsoft.com/office/drawing/2014/main" id="{0EF11611-8537-47CC-87AC-2E25428B7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562" y="1"/>
            <a:ext cx="9097501" cy="1789297"/>
          </a:xfrm>
        </p:spPr>
        <p:txBody>
          <a:bodyPr anchor="ctr">
            <a:noAutofit/>
          </a:bodyPr>
          <a:lstStyle/>
          <a:p>
            <a:pPr algn="ctr"/>
            <a:r>
              <a:rPr lang="en-US" sz="3969"/>
              <a:t>Click to edit Master title style</a:t>
            </a:r>
            <a:endParaRPr lang="en-US" sz="3969" dirty="0"/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D1A63A52-1E65-414B-BBC3-D31F515791A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439338" y="1805923"/>
            <a:ext cx="4263264" cy="2085910"/>
          </a:xfrm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ED7E0E1A-1E64-4A9A-9C8B-69486BD1123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8524" y="1805923"/>
            <a:ext cx="4263264" cy="2085910"/>
          </a:xfrm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E462965-19D7-4A65-B394-9AE76A5B48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7869" y="4259736"/>
            <a:ext cx="4264576" cy="545101"/>
          </a:xfrm>
        </p:spPr>
        <p:txBody>
          <a:bodyPr>
            <a:noAutofit/>
          </a:bodyPr>
          <a:lstStyle>
            <a:lvl1pPr marL="0" indent="0">
              <a:buNone/>
              <a:defRPr sz="1984"/>
            </a:lvl1pPr>
          </a:lstStyle>
          <a:p>
            <a:pPr lvl="0"/>
            <a:r>
              <a:rPr lang="en-US" spc="248">
                <a:solidFill>
                  <a:schemeClr val="tx1"/>
                </a:solidFill>
              </a:rPr>
              <a:t>Click to edit Master text styles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FAEC14D1-0BEA-4D9A-9D96-A56B6A9B07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7869" y="4994741"/>
            <a:ext cx="4264576" cy="2247779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1158">
                <a:solidFill>
                  <a:schemeClr val="tx1"/>
                </a:solidFill>
              </a:rPr>
              <a:t>Click to edit Master text styles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1507BB47-1AB4-42F2-99FF-453A0622B8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28181" y="4259736"/>
            <a:ext cx="4285579" cy="545101"/>
          </a:xfrm>
        </p:spPr>
        <p:txBody>
          <a:bodyPr>
            <a:noAutofit/>
          </a:bodyPr>
          <a:lstStyle>
            <a:lvl1pPr marL="0" indent="0">
              <a:buNone/>
              <a:defRPr sz="1984"/>
            </a:lvl1pPr>
          </a:lstStyle>
          <a:p>
            <a:pPr lvl="0"/>
            <a:r>
              <a:rPr lang="en-US" spc="248">
                <a:solidFill>
                  <a:schemeClr val="tx1"/>
                </a:solidFill>
              </a:rPr>
              <a:t>Click to edit Master text styles</a:t>
            </a:r>
          </a:p>
        </p:txBody>
      </p:sp>
      <p:sp>
        <p:nvSpPr>
          <p:cNvPr id="14" name="Content Placeholder 6">
            <a:extLst>
              <a:ext uri="{FF2B5EF4-FFF2-40B4-BE49-F238E27FC236}">
                <a16:creationId xmlns:a16="http://schemas.microsoft.com/office/drawing/2014/main" id="{438D6EEA-A0DB-4B5F-8F41-A9C1F2C094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28181" y="4994741"/>
            <a:ext cx="4285579" cy="2247779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1158">
                <a:solidFill>
                  <a:schemeClr val="tx1"/>
                </a:solidFill>
              </a:rPr>
              <a:t>Click to edit Master text styles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A4909F59-7529-454A-A1EF-3CC1EADEF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49200" y="7130107"/>
            <a:ext cx="367066" cy="402483"/>
          </a:xfrm>
        </p:spPr>
        <p:txBody>
          <a:bodyPr>
            <a:noAutofit/>
          </a:bodyPr>
          <a:lstStyle/>
          <a:p>
            <a:pPr lvl="0"/>
            <a:fld id="{E3026839-9F15-4D30-B51F-E737B13315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6745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">
            <a:extLst>
              <a:ext uri="{FF2B5EF4-FFF2-40B4-BE49-F238E27FC236}">
                <a16:creationId xmlns:a16="http://schemas.microsoft.com/office/drawing/2014/main" id="{6186F91B-547E-43BC-9BCE-04619DAAF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562" y="1"/>
            <a:ext cx="9097501" cy="1789297"/>
          </a:xfrm>
        </p:spPr>
        <p:txBody>
          <a:bodyPr anchor="ctr">
            <a:noAutofit/>
          </a:bodyPr>
          <a:lstStyle/>
          <a:p>
            <a:pPr algn="ctr"/>
            <a:r>
              <a:rPr lang="en-US" sz="3969"/>
              <a:t>Click to edit Master title style</a:t>
            </a:r>
            <a:endParaRPr lang="en-US" sz="3969" dirty="0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D635DFA1-45D2-4EFE-8BB2-BE96634669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3850" y="4044951"/>
            <a:ext cx="2570035" cy="2829629"/>
          </a:xfrm>
        </p:spPr>
        <p:txBody>
          <a:bodyPr>
            <a:noAutofit/>
          </a:bodyPr>
          <a:lstStyle>
            <a:lvl1pPr marL="0" indent="0">
              <a:buFont typeface="Wingdings" panose="05000000000000000000" pitchFamily="2" charset="2"/>
              <a:buNone/>
              <a:defRPr sz="1984" spc="248"/>
            </a:lvl1pPr>
            <a:lvl2pPr marL="567019" indent="-189006">
              <a:buFont typeface="Wingdings" panose="05000000000000000000" pitchFamily="2" charset="2"/>
              <a:buChar char="§"/>
              <a:defRPr/>
            </a:lvl2pPr>
            <a:lvl3pPr marL="945032" indent="-189006">
              <a:buFont typeface="Wingdings" panose="05000000000000000000" pitchFamily="2" charset="2"/>
              <a:buChar char="§"/>
              <a:defRPr/>
            </a:lvl3pPr>
            <a:lvl4pPr marL="1323045" indent="-189006">
              <a:buFont typeface="Wingdings" panose="05000000000000000000" pitchFamily="2" charset="2"/>
              <a:buChar char="§"/>
              <a:defRPr/>
            </a:lvl4pPr>
            <a:lvl5pPr marL="1701058" indent="-189006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2F2918FE-A84E-4303-AEF3-4FD66CDD73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4113" y="1790174"/>
            <a:ext cx="2570034" cy="2085910"/>
          </a:xfrm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Picture Placeholder 23">
            <a:extLst>
              <a:ext uri="{FF2B5EF4-FFF2-40B4-BE49-F238E27FC236}">
                <a16:creationId xmlns:a16="http://schemas.microsoft.com/office/drawing/2014/main" id="{E2401025-9BC9-4BDD-97DA-CA763CF846B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755558" y="1789299"/>
            <a:ext cx="2570034" cy="2085910"/>
          </a:xfrm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23">
            <a:extLst>
              <a:ext uri="{FF2B5EF4-FFF2-40B4-BE49-F238E27FC236}">
                <a16:creationId xmlns:a16="http://schemas.microsoft.com/office/drawing/2014/main" id="{B7C4AAB6-897A-4ABD-AD50-2D86B197E91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16217" y="1789299"/>
            <a:ext cx="2570034" cy="2085910"/>
          </a:xfrm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27">
            <a:extLst>
              <a:ext uri="{FF2B5EF4-FFF2-40B4-BE49-F238E27FC236}">
                <a16:creationId xmlns:a16="http://schemas.microsoft.com/office/drawing/2014/main" id="{790D65EC-6EB4-4594-91E9-5C3DE7C3BA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55295" y="4058075"/>
            <a:ext cx="2570035" cy="2829629"/>
          </a:xfrm>
        </p:spPr>
        <p:txBody>
          <a:bodyPr>
            <a:noAutofit/>
          </a:bodyPr>
          <a:lstStyle>
            <a:lvl1pPr marL="0" indent="0">
              <a:buFont typeface="Wingdings" panose="05000000000000000000" pitchFamily="2" charset="2"/>
              <a:buNone/>
              <a:defRPr sz="1984" spc="248"/>
            </a:lvl1pPr>
            <a:lvl2pPr marL="567019" indent="-189006">
              <a:buFont typeface="Wingdings" panose="05000000000000000000" pitchFamily="2" charset="2"/>
              <a:buChar char="§"/>
              <a:defRPr/>
            </a:lvl2pPr>
            <a:lvl3pPr marL="945032" indent="-189006">
              <a:buFont typeface="Wingdings" panose="05000000000000000000" pitchFamily="2" charset="2"/>
              <a:buChar char="§"/>
              <a:defRPr/>
            </a:lvl3pPr>
            <a:lvl4pPr marL="1323045" indent="-189006">
              <a:buFont typeface="Wingdings" panose="05000000000000000000" pitchFamily="2" charset="2"/>
              <a:buChar char="§"/>
              <a:defRPr/>
            </a:lvl4pPr>
            <a:lvl5pPr marL="1701058" indent="-189006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0" name="Text Placeholder 27">
            <a:extLst>
              <a:ext uri="{FF2B5EF4-FFF2-40B4-BE49-F238E27FC236}">
                <a16:creationId xmlns:a16="http://schemas.microsoft.com/office/drawing/2014/main" id="{611CF730-D055-47C2-A626-299F429D41B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16216" y="4058075"/>
            <a:ext cx="2570035" cy="2829629"/>
          </a:xfrm>
        </p:spPr>
        <p:txBody>
          <a:bodyPr>
            <a:noAutofit/>
          </a:bodyPr>
          <a:lstStyle>
            <a:lvl1pPr marL="0" indent="0">
              <a:buFont typeface="Wingdings" panose="05000000000000000000" pitchFamily="2" charset="2"/>
              <a:buNone/>
              <a:defRPr sz="1984" spc="248"/>
            </a:lvl1pPr>
            <a:lvl2pPr marL="567019" indent="-189006">
              <a:buFont typeface="Wingdings" panose="05000000000000000000" pitchFamily="2" charset="2"/>
              <a:buChar char="§"/>
              <a:defRPr/>
            </a:lvl2pPr>
            <a:lvl3pPr marL="945032" indent="-189006">
              <a:buFont typeface="Wingdings" panose="05000000000000000000" pitchFamily="2" charset="2"/>
              <a:buChar char="§"/>
              <a:defRPr/>
            </a:lvl3pPr>
            <a:lvl4pPr marL="1323045" indent="-189006">
              <a:buFont typeface="Wingdings" panose="05000000000000000000" pitchFamily="2" charset="2"/>
              <a:buChar char="§"/>
              <a:defRPr/>
            </a:lvl4pPr>
            <a:lvl5pPr marL="1701058" indent="-189006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F09E06A6-BFDD-42BD-BA69-2CD3BEF0F73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549200" y="7130107"/>
            <a:ext cx="367066" cy="402483"/>
          </a:xfrm>
        </p:spPr>
        <p:txBody>
          <a:bodyPr>
            <a:noAutofit/>
          </a:bodyPr>
          <a:lstStyle/>
          <a:p>
            <a:pPr lvl="0"/>
            <a:fld id="{E3026839-9F15-4D30-B51F-E737B13315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6410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86FE9B2-6286-484B-8943-95EE0B6B02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478528" cy="7559675"/>
          </a:xfrm>
          <a:effectLst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D4E8708-8565-4A5B-9D9E-1D4F40EAF9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549200" y="7130107"/>
            <a:ext cx="36706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E3026839-9F15-4D30-B51F-E737B13315EB}" type="slidenum">
              <a:rPr lang="en-IN" smtClean="0"/>
              <a:t>‹#›</a:t>
            </a:fld>
            <a:endParaRPr lang="en-IN"/>
          </a:p>
        </p:txBody>
      </p:sp>
      <p:sp>
        <p:nvSpPr>
          <p:cNvPr id="16" name="Content Placeholder 8">
            <a:extLst>
              <a:ext uri="{FF2B5EF4-FFF2-40B4-BE49-F238E27FC236}">
                <a16:creationId xmlns:a16="http://schemas.microsoft.com/office/drawing/2014/main" id="{42436126-0370-4532-A8AD-D20897982AD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40312" y="1831122"/>
            <a:ext cx="3841623" cy="244557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marL="0" indent="0">
              <a:lnSpc>
                <a:spcPct val="100000"/>
              </a:lnSpc>
              <a:buNone/>
            </a:pPr>
            <a:r>
              <a:rPr lang="en-US" sz="1323" dirty="0">
                <a:cs typeface="Biome Light" panose="020B0303030204020804" pitchFamily="34" charset="0"/>
              </a:rPr>
              <a:t>Click to edit master text style.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7" name="Slide Number Placeholder 70">
            <a:extLst>
              <a:ext uri="{FF2B5EF4-FFF2-40B4-BE49-F238E27FC236}">
                <a16:creationId xmlns:a16="http://schemas.microsoft.com/office/drawing/2014/main" id="{AEC105AD-E933-4969-B038-0ABD6F013167}"/>
              </a:ext>
            </a:extLst>
          </p:cNvPr>
          <p:cNvSpPr txBox="1">
            <a:spLocks/>
          </p:cNvSpPr>
          <p:nvPr/>
        </p:nvSpPr>
        <p:spPr>
          <a:xfrm>
            <a:off x="9549200" y="7130107"/>
            <a:ext cx="367066" cy="402483"/>
          </a:xfrm>
          <a:prstGeom prst="rect">
            <a:avLst/>
          </a:prstGeom>
        </p:spPr>
        <p:txBody>
          <a:bodyPr vert="horz" lIns="75605" tIns="37802" rIns="75605" bIns="37802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C2E478F-E849-4A8C-AF1F-CBCC78A7CBFA}" type="slidenum">
              <a:rPr lang="en-US" sz="992" smtClean="0"/>
              <a:pPr/>
              <a:t>‹#›</a:t>
            </a:fld>
            <a:endParaRPr lang="en-US" sz="992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6CDEBF2-B5C9-4887-B717-81C3D1A73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312" y="674657"/>
            <a:ext cx="4875955" cy="974709"/>
          </a:xfrm>
        </p:spPr>
        <p:txBody>
          <a:bodyPr lIns="91440" rIns="91440" anchor="t">
            <a:noAutofit/>
          </a:bodyPr>
          <a:lstStyle>
            <a:lvl1pPr algn="l">
              <a:lnSpc>
                <a:spcPct val="150000"/>
              </a:lnSpc>
              <a:spcBef>
                <a:spcPts val="827"/>
              </a:spcBef>
              <a:defRPr sz="2646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6A7FA3-8C13-4E5A-88C4-4357C8ACD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49444" y="6948952"/>
            <a:ext cx="2492855" cy="61072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88" dirty="0"/>
          </a:p>
        </p:txBody>
      </p:sp>
    </p:spTree>
    <p:extLst>
      <p:ext uri="{BB962C8B-B14F-4D97-AF65-F5344CB8AC3E}">
        <p14:creationId xmlns:p14="http://schemas.microsoft.com/office/powerpoint/2010/main" val="1653052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635FD8-712D-4EE2-A5B6-3DD8DE9C25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0080625" cy="7559675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9074D0F-754F-4F2C-A410-F222D2D2346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80732" y="1830736"/>
            <a:ext cx="8919162" cy="915637"/>
          </a:xfrm>
        </p:spPr>
        <p:txBody>
          <a:bodyPr>
            <a:noAutofit/>
          </a:bodyPr>
          <a:lstStyle/>
          <a:p>
            <a:r>
              <a:rPr lang="en-US" sz="3307" spc="248"/>
              <a:t>Click to edit Master title style</a:t>
            </a:r>
            <a:endParaRPr lang="en-US" sz="3307" spc="248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80209DF-C4D9-43B8-AA05-F536191530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04086" y="5663685"/>
            <a:ext cx="4272453" cy="571875"/>
          </a:xfr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800000" scaled="1"/>
            <a:tileRect/>
          </a:gradFill>
        </p:spPr>
        <p:txBody>
          <a:bodyPr>
            <a:noAutofit/>
          </a:bodyPr>
          <a:lstStyle>
            <a:lvl1pPr marL="0" indent="0" algn="ctr">
              <a:buNone/>
              <a:defRPr sz="1488" spc="248">
                <a:solidFill>
                  <a:schemeClr val="tx1"/>
                </a:solidFill>
              </a:defRPr>
            </a:lvl1pPr>
            <a:lvl2pPr marL="378013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Text Placeholder 13">
            <a:extLst>
              <a:ext uri="{FF2B5EF4-FFF2-40B4-BE49-F238E27FC236}">
                <a16:creationId xmlns:a16="http://schemas.microsoft.com/office/drawing/2014/main" id="{1D89734B-03E0-4ADE-8F62-C819F3E976D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6332" y="4302474"/>
            <a:ext cx="2533938" cy="571875"/>
          </a:xfrm>
        </p:spPr>
        <p:txBody>
          <a:bodyPr>
            <a:noAutofit/>
          </a:bodyPr>
          <a:lstStyle>
            <a:lvl1pPr marL="0" indent="0" algn="ctr">
              <a:buNone/>
              <a:defRPr sz="1488" spc="248">
                <a:solidFill>
                  <a:schemeClr val="tx1"/>
                </a:solidFill>
              </a:defRPr>
            </a:lvl1pPr>
            <a:lvl2pPr marL="378013" indent="0">
              <a:buNone/>
              <a:defRPr/>
            </a:lvl2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2" name="Text Placeholder 13">
            <a:extLst>
              <a:ext uri="{FF2B5EF4-FFF2-40B4-BE49-F238E27FC236}">
                <a16:creationId xmlns:a16="http://schemas.microsoft.com/office/drawing/2014/main" id="{85971F4D-8B59-4B3E-9169-64E0EF1BA8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73342" y="4291676"/>
            <a:ext cx="2533938" cy="571875"/>
          </a:xfrm>
        </p:spPr>
        <p:txBody>
          <a:bodyPr>
            <a:noAutofit/>
          </a:bodyPr>
          <a:lstStyle>
            <a:lvl1pPr marL="0" indent="0" algn="ctr">
              <a:buNone/>
              <a:defRPr sz="1488" spc="248">
                <a:solidFill>
                  <a:schemeClr val="tx1"/>
                </a:solidFill>
              </a:defRPr>
            </a:lvl1pPr>
            <a:lvl2pPr marL="378013" indent="0">
              <a:buNone/>
              <a:defRPr/>
            </a:lvl2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90B19777-E2ED-419C-B486-857117FD081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60355" y="4302474"/>
            <a:ext cx="2533938" cy="571875"/>
          </a:xfrm>
        </p:spPr>
        <p:txBody>
          <a:bodyPr>
            <a:noAutofit/>
          </a:bodyPr>
          <a:lstStyle>
            <a:lvl1pPr marL="0" indent="0" algn="ctr">
              <a:buNone/>
              <a:defRPr sz="1488" spc="248">
                <a:solidFill>
                  <a:schemeClr val="tx1"/>
                </a:solidFill>
              </a:defRPr>
            </a:lvl1pPr>
            <a:lvl2pPr marL="378013" indent="0">
              <a:buNone/>
              <a:defRPr/>
            </a:lvl2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4" name="Online Image Placeholder 33">
            <a:extLst>
              <a:ext uri="{FF2B5EF4-FFF2-40B4-BE49-F238E27FC236}">
                <a16:creationId xmlns:a16="http://schemas.microsoft.com/office/drawing/2014/main" id="{1A58EB44-F532-4998-B316-61C738C37BF5}"/>
              </a:ext>
            </a:extLst>
          </p:cNvPr>
          <p:cNvSpPr>
            <a:spLocks noGrp="1"/>
          </p:cNvSpPr>
          <p:nvPr>
            <p:ph type="clipArt" sz="quarter" idx="19" hasCustomPrompt="1"/>
          </p:nvPr>
        </p:nvSpPr>
        <p:spPr>
          <a:xfrm>
            <a:off x="1450882" y="3416057"/>
            <a:ext cx="604838" cy="806365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35" name="Online Image Placeholder 33">
            <a:extLst>
              <a:ext uri="{FF2B5EF4-FFF2-40B4-BE49-F238E27FC236}">
                <a16:creationId xmlns:a16="http://schemas.microsoft.com/office/drawing/2014/main" id="{33763C3C-3545-40BD-9B2C-DC4C0E4CE819}"/>
              </a:ext>
            </a:extLst>
          </p:cNvPr>
          <p:cNvSpPr>
            <a:spLocks noGrp="1"/>
          </p:cNvSpPr>
          <p:nvPr>
            <p:ph type="clipArt" sz="quarter" idx="20" hasCustomPrompt="1"/>
          </p:nvPr>
        </p:nvSpPr>
        <p:spPr>
          <a:xfrm>
            <a:off x="4737894" y="3416057"/>
            <a:ext cx="604838" cy="806365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36" name="Online Image Placeholder 33">
            <a:extLst>
              <a:ext uri="{FF2B5EF4-FFF2-40B4-BE49-F238E27FC236}">
                <a16:creationId xmlns:a16="http://schemas.microsoft.com/office/drawing/2014/main" id="{1C5D3777-17F3-4225-8C52-2EF1DB4FD54A}"/>
              </a:ext>
            </a:extLst>
          </p:cNvPr>
          <p:cNvSpPr>
            <a:spLocks noGrp="1"/>
          </p:cNvSpPr>
          <p:nvPr>
            <p:ph type="clipArt" sz="quarter" idx="21" hasCustomPrompt="1"/>
          </p:nvPr>
        </p:nvSpPr>
        <p:spPr>
          <a:xfrm>
            <a:off x="8024905" y="3416057"/>
            <a:ext cx="604838" cy="806365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099191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16F3910-3B0C-4076-8BAF-47E5F90866C1}" type="slidenum"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8872120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05F96C-D634-4A69-95EC-3D002BD68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562" y="402483"/>
            <a:ext cx="9097501" cy="9082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757E98-D0FB-43E3-98BC-711F6A2F53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1562" y="1505556"/>
            <a:ext cx="9086718" cy="53034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65B72-2E86-4BA3-94F2-3ADFA40B7A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39207" y="7006699"/>
            <a:ext cx="340221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C1F3FD-3DB9-46B7-85E1-E8B8878A40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549200" y="7130107"/>
            <a:ext cx="36706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E3026839-9F15-4D30-B51F-E737B13315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9586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756026" rtl="0" eaLnBrk="1" latinLnBrk="0" hangingPunct="1">
        <a:lnSpc>
          <a:spcPct val="100000"/>
        </a:lnSpc>
        <a:spcBef>
          <a:spcPct val="0"/>
        </a:spcBef>
        <a:buNone/>
        <a:defRPr sz="2976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9006" indent="-189006" algn="l" defTabSz="756026" rtl="0" eaLnBrk="1" latinLnBrk="0" hangingPunct="1">
        <a:lnSpc>
          <a:spcPct val="150000"/>
        </a:lnSpc>
        <a:spcBef>
          <a:spcPts val="827"/>
        </a:spcBef>
        <a:buFont typeface="Arial" panose="020B0604020202020204" pitchFamily="34" charset="0"/>
        <a:buChar char="•"/>
        <a:defRPr sz="1323" kern="1200">
          <a:solidFill>
            <a:schemeClr val="tx1"/>
          </a:solidFill>
          <a:latin typeface="+mn-lt"/>
          <a:ea typeface="+mn-ea"/>
          <a:cs typeface="+mn-cs"/>
        </a:defRPr>
      </a:lvl1pPr>
      <a:lvl2pPr marL="567019" indent="-189006" algn="l" defTabSz="756026" rtl="0" eaLnBrk="1" latinLnBrk="0" hangingPunct="1">
        <a:lnSpc>
          <a:spcPct val="150000"/>
        </a:lnSpc>
        <a:spcBef>
          <a:spcPts val="413"/>
        </a:spcBef>
        <a:buFont typeface="Arial" panose="020B0604020202020204" pitchFamily="34" charset="0"/>
        <a:buChar char="•"/>
        <a:defRPr sz="1158" kern="1200">
          <a:solidFill>
            <a:schemeClr val="tx1"/>
          </a:solidFill>
          <a:latin typeface="+mn-lt"/>
          <a:ea typeface="+mn-ea"/>
          <a:cs typeface="+mn-cs"/>
        </a:defRPr>
      </a:lvl2pPr>
      <a:lvl3pPr marL="945032" indent="-189006" algn="l" defTabSz="756026" rtl="0" eaLnBrk="1" latinLnBrk="0" hangingPunct="1">
        <a:lnSpc>
          <a:spcPct val="150000"/>
        </a:lnSpc>
        <a:spcBef>
          <a:spcPts val="413"/>
        </a:spcBef>
        <a:buFont typeface="Arial" panose="020B0604020202020204" pitchFamily="34" charset="0"/>
        <a:buChar char="•"/>
        <a:defRPr sz="1158" kern="1200">
          <a:solidFill>
            <a:schemeClr val="tx1"/>
          </a:solidFill>
          <a:latin typeface="+mn-lt"/>
          <a:ea typeface="+mn-ea"/>
          <a:cs typeface="+mn-cs"/>
        </a:defRPr>
      </a:lvl3pPr>
      <a:lvl4pPr marL="1323045" indent="-189006" algn="l" defTabSz="756026" rtl="0" eaLnBrk="1" latinLnBrk="0" hangingPunct="1">
        <a:lnSpc>
          <a:spcPct val="150000"/>
        </a:lnSpc>
        <a:spcBef>
          <a:spcPts val="413"/>
        </a:spcBef>
        <a:buFont typeface="Arial" panose="020B0604020202020204" pitchFamily="34" charset="0"/>
        <a:buChar char="•"/>
        <a:defRPr sz="992" kern="1200">
          <a:solidFill>
            <a:schemeClr val="tx1"/>
          </a:solidFill>
          <a:latin typeface="+mn-lt"/>
          <a:ea typeface="+mn-ea"/>
          <a:cs typeface="+mn-cs"/>
        </a:defRPr>
      </a:lvl4pPr>
      <a:lvl5pPr marL="1701058" indent="-189006" algn="l" defTabSz="756026" rtl="0" eaLnBrk="1" latinLnBrk="0" hangingPunct="1">
        <a:lnSpc>
          <a:spcPct val="150000"/>
        </a:lnSpc>
        <a:spcBef>
          <a:spcPts val="413"/>
        </a:spcBef>
        <a:buFont typeface="Arial" panose="020B0604020202020204" pitchFamily="34" charset="0"/>
        <a:buChar char="•"/>
        <a:defRPr sz="992" kern="1200">
          <a:solidFill>
            <a:schemeClr val="tx1"/>
          </a:solidFill>
          <a:latin typeface="+mn-lt"/>
          <a:ea typeface="+mn-ea"/>
          <a:cs typeface="+mn-cs"/>
        </a:defRPr>
      </a:lvl5pPr>
      <a:lvl6pPr marL="2079071" indent="-189006" algn="l" defTabSz="756026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7084" indent="-189006" algn="l" defTabSz="756026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5097" indent="-189006" algn="l" defTabSz="756026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3110" indent="-189006" algn="l" defTabSz="756026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6026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8013" algn="l" defTabSz="756026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6026" algn="l" defTabSz="756026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4039" algn="l" defTabSz="756026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2052" algn="l" defTabSz="756026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90065" algn="l" defTabSz="756026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8078" algn="l" defTabSz="756026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6091" algn="l" defTabSz="756026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4104" algn="l" defTabSz="756026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courses.lumenlearning.com/boundless-chemistry/chapter/outer-layers-of-the-atmosphere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bg>
      <p:bgPr>
        <a:blipFill dpi="0" rotWithShape="1">
          <a:blip r:embed="rId3">
            <a:lum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A1D808C-6EED-4944-9BFA-8DE947836E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8087" y="3470275"/>
            <a:ext cx="5124450" cy="6191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15441D-7615-47DE-BC3F-6C80711635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15657" y="4770437"/>
            <a:ext cx="2649310" cy="3536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planet earth taken from the outer space">
            <a:extLst>
              <a:ext uri="{FF2B5EF4-FFF2-40B4-BE49-F238E27FC236}">
                <a16:creationId xmlns:a16="http://schemas.microsoft.com/office/drawing/2014/main" id="{07ABB218-0168-4BD6-B9B3-569A55625F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991" r="-1" b="-1"/>
          <a:stretch/>
        </p:blipFill>
        <p:spPr>
          <a:xfrm>
            <a:off x="20" y="10"/>
            <a:ext cx="10080605" cy="7559665"/>
          </a:xfrm>
          <a:prstGeom prst="rect">
            <a:avLst/>
          </a:prstGeom>
          <a:noFill/>
        </p:spPr>
      </p:pic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3339205" y="1570037"/>
            <a:ext cx="3402211" cy="464604"/>
          </a:xfrm>
        </p:spPr>
        <p:txBody>
          <a:bodyPr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IN" sz="1400" dirty="0"/>
              <a:t>What is exosphere?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sz="quarter" idx="11"/>
          </p:nvPr>
        </p:nvSpPr>
        <p:spPr>
          <a:xfrm>
            <a:off x="1222668" y="2560637"/>
            <a:ext cx="7635286" cy="2922725"/>
          </a:xfrm>
        </p:spPr>
        <p:txBody>
          <a:bodyPr>
            <a:norm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IN" sz="3200" b="0" i="0" u="none" strike="noStrike" kern="1200" cap="none">
                <a:ln>
                  <a:noFill/>
                </a:ln>
                <a:latin typeface="Liberation Sans" pitchFamily="18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IN" sz="3200" b="0" i="0" u="none" strike="noStrike" kern="1200" cap="none">
                <a:ln>
                  <a:noFill/>
                </a:ln>
                <a:latin typeface="Liberation Sans" pitchFamily="18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IN" sz="2800" b="0" i="0" u="none" strike="noStrike" kern="1200" cap="none">
                <a:ln>
                  <a:noFill/>
                </a:ln>
                <a:latin typeface="Liberation Sans" pitchFamily="18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IN" sz="2400" b="0" i="0" u="none" strike="noStrike" kern="1200" cap="none">
                <a:ln>
                  <a:noFill/>
                </a:ln>
                <a:latin typeface="Liberation Sans" pitchFamily="18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IN" sz="2000" b="0" i="0" u="none" strike="noStrike" kern="1200" cap="none">
                <a:ln>
                  <a:noFill/>
                </a:ln>
                <a:latin typeface="Liberation Sans" pitchFamily="18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IN" sz="2000" b="0" i="0" u="none" strike="noStrike" kern="1200" cap="none">
                <a:ln>
                  <a:noFill/>
                </a:ln>
                <a:latin typeface="Liberation Sans" pitchFamily="18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IN" sz="2000" b="0" i="0" u="none" strike="noStrike" kern="1200" cap="none">
                <a:ln>
                  <a:noFill/>
                </a:ln>
                <a:latin typeface="Liberation Sans" pitchFamily="18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IN" sz="2000" b="0" i="0" u="none" strike="noStrike" kern="1200" cap="none">
                <a:ln>
                  <a:noFill/>
                </a:ln>
                <a:latin typeface="Liberation Sans" pitchFamily="18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IN" sz="2000" b="0" i="0" u="none" strike="noStrike" kern="1200" cap="none">
                <a:ln>
                  <a:noFill/>
                </a:ln>
                <a:latin typeface="Liberation Sans" pitchFamily="18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IN" sz="2000" b="0" i="0" u="none" strike="noStrike" kern="1200" cap="none">
                <a:ln>
                  <a:noFill/>
                </a:ln>
                <a:latin typeface="Liberation Sans" pitchFamily="18"/>
              </a:defRPr>
            </a:lvl9pPr>
          </a:lstStyle>
          <a:p>
            <a:pPr lvl="0">
              <a:lnSpc>
                <a:spcPct val="140000"/>
              </a:lnSpc>
            </a:pPr>
            <a:r>
              <a:rPr lang="en-IN" sz="2000" dirty="0"/>
              <a:t>The exosphere is a thin layer of atmosphere.</a:t>
            </a:r>
          </a:p>
          <a:p>
            <a:pPr lvl="0">
              <a:lnSpc>
                <a:spcPct val="140000"/>
              </a:lnSpc>
            </a:pPr>
            <a:r>
              <a:rPr lang="en-IN" sz="2000" dirty="0"/>
              <a:t> where molecules are gravitationally bound to earth.</a:t>
            </a:r>
          </a:p>
          <a:p>
            <a:pPr lvl="0">
              <a:lnSpc>
                <a:spcPct val="140000"/>
              </a:lnSpc>
            </a:pPr>
            <a:r>
              <a:rPr lang="en-IN" sz="2000" dirty="0"/>
              <a:t>where the density is too low.</a:t>
            </a:r>
          </a:p>
          <a:p>
            <a:pPr lvl="0">
              <a:lnSpc>
                <a:spcPct val="140000"/>
              </a:lnSpc>
            </a:pPr>
            <a:r>
              <a:rPr lang="en-IN" sz="2000" dirty="0"/>
              <a:t>The exosphere is the uppermost layer of earth.</a:t>
            </a:r>
          </a:p>
          <a:p>
            <a:pPr lvl="0">
              <a:lnSpc>
                <a:spcPct val="140000"/>
              </a:lnSpc>
            </a:pPr>
            <a:r>
              <a:rPr lang="en-IN" sz="2000" dirty="0"/>
              <a:t>It is located directly above the thermosphere</a:t>
            </a:r>
            <a:r>
              <a:rPr lang="en-IN" sz="1900" dirty="0"/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44662"/>
            <a:ext cx="10080625" cy="56703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E57D245-AFC3-4B37-8326-671DDBBC148A}"/>
              </a:ext>
            </a:extLst>
          </p:cNvPr>
          <p:cNvSpPr txBox="1"/>
          <p:nvPr/>
        </p:nvSpPr>
        <p:spPr>
          <a:xfrm>
            <a:off x="3339206" y="274637"/>
            <a:ext cx="3402211" cy="464604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8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/>
          <a:p>
            <a:pPr algn="ctr" defTabSz="756026">
              <a:spcBef>
                <a:spcPct val="0"/>
              </a:spcBef>
              <a:spcAft>
                <a:spcPts val="600"/>
              </a:spcAft>
            </a:pPr>
            <a:r>
              <a:rPr lang="en-US" sz="1600" kern="1200" cap="all" spc="248" baseline="0" dirty="0">
                <a:latin typeface="+mn-lt"/>
                <a:ea typeface="+mj-ea"/>
                <a:cs typeface="+mj-cs"/>
              </a:rPr>
              <a:t>Where is it?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B6B8340-80F3-4E46-8A23-C12697E88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0475" y="0"/>
            <a:ext cx="7559675" cy="75596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3516312" y="731837"/>
            <a:ext cx="3402211" cy="464604"/>
          </a:xfrm>
        </p:spPr>
        <p:txBody>
          <a:bodyPr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IN" sz="1600" dirty="0"/>
              <a:t>Fun facts!</a:t>
            </a:r>
            <a:endParaRPr lang="en-IN" dirty="0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sz="quarter" idx="11"/>
          </p:nvPr>
        </p:nvSpPr>
        <p:spPr>
          <a:xfrm>
            <a:off x="670112" y="1646237"/>
            <a:ext cx="9094599" cy="3505200"/>
          </a:xfrm>
        </p:spPr>
        <p:txBody>
          <a:bodyPr>
            <a:normAutofit fontScale="92500" lnSpcReduction="20000"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IN" sz="3200" b="0" i="0" u="none" strike="noStrike" kern="1200" cap="none">
                <a:ln>
                  <a:noFill/>
                </a:ln>
                <a:latin typeface="Liberation Sans" pitchFamily="18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IN" sz="3200" b="0" i="0" u="none" strike="noStrike" kern="1200" cap="none">
                <a:ln>
                  <a:noFill/>
                </a:ln>
                <a:latin typeface="Liberation Sans" pitchFamily="18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IN" sz="2800" b="0" i="0" u="none" strike="noStrike" kern="1200" cap="none">
                <a:ln>
                  <a:noFill/>
                </a:ln>
                <a:latin typeface="Liberation Sans" pitchFamily="18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IN" sz="2400" b="0" i="0" u="none" strike="noStrike" kern="1200" cap="none">
                <a:ln>
                  <a:noFill/>
                </a:ln>
                <a:latin typeface="Liberation Sans" pitchFamily="18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IN" sz="2000" b="0" i="0" u="none" strike="noStrike" kern="1200" cap="none">
                <a:ln>
                  <a:noFill/>
                </a:ln>
                <a:latin typeface="Liberation Sans" pitchFamily="18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IN" sz="2000" b="0" i="0" u="none" strike="noStrike" kern="1200" cap="none">
                <a:ln>
                  <a:noFill/>
                </a:ln>
                <a:latin typeface="Liberation Sans" pitchFamily="18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IN" sz="2000" b="0" i="0" u="none" strike="noStrike" kern="1200" cap="none">
                <a:ln>
                  <a:noFill/>
                </a:ln>
                <a:latin typeface="Liberation Sans" pitchFamily="18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IN" sz="2000" b="0" i="0" u="none" strike="noStrike" kern="1200" cap="none">
                <a:ln>
                  <a:noFill/>
                </a:ln>
                <a:latin typeface="Liberation Sans" pitchFamily="18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IN" sz="2000" b="0" i="0" u="none" strike="noStrike" kern="1200" cap="none">
                <a:ln>
                  <a:noFill/>
                </a:ln>
                <a:latin typeface="Liberation Sans" pitchFamily="18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IN" sz="2000" b="0" i="0" u="none" strike="noStrike" kern="1200" cap="none">
                <a:ln>
                  <a:noFill/>
                </a:ln>
                <a:latin typeface="Liberation Sans" pitchFamily="18"/>
              </a:defRPr>
            </a:lvl9pPr>
          </a:lstStyle>
          <a:p>
            <a:pPr lvl="0">
              <a:lnSpc>
                <a:spcPct val="140000"/>
              </a:lnSpc>
            </a:pPr>
            <a:r>
              <a:rPr lang="en-IN" sz="1900" dirty="0"/>
              <a:t>The exosphere is perfect for placing satellites as there is very little friction and they are able to orbit fairly easily without being disrupted.</a:t>
            </a:r>
          </a:p>
          <a:p>
            <a:pPr lvl="0">
              <a:lnSpc>
                <a:spcPct val="140000"/>
              </a:lnSpc>
            </a:pPr>
            <a:r>
              <a:rPr lang="en-IN" sz="1900" dirty="0"/>
              <a:t>Although the exosphere is the most distance </a:t>
            </a:r>
            <a:r>
              <a:rPr lang="en-IN" sz="2400" dirty="0"/>
              <a:t>layer</a:t>
            </a:r>
            <a:r>
              <a:rPr lang="en-IN" sz="1900" dirty="0"/>
              <a:t> of earth's atmosphere it is the layer that is the planet's first line of </a:t>
            </a:r>
            <a:r>
              <a:rPr lang="en-IN" sz="1900" dirty="0" err="1"/>
              <a:t>defense</a:t>
            </a:r>
            <a:r>
              <a:rPr lang="en-IN" sz="1900" dirty="0"/>
              <a:t> against the sun's rays. It is also the first layer to come into contact and protect the earth from meteors, asteroids, and cosmic rays.</a:t>
            </a:r>
          </a:p>
          <a:p>
            <a:pPr lvl="0">
              <a:lnSpc>
                <a:spcPct val="140000"/>
              </a:lnSpc>
            </a:pPr>
            <a:r>
              <a:rPr lang="en-IN" sz="1900" dirty="0"/>
              <a:t>The temperature in the exosphere varies greatly and can range from 0 to over 1700 degrees Celsius. It is colder at night and much hotter during the day.</a:t>
            </a:r>
          </a:p>
          <a:p>
            <a:pPr marL="108000" lvl="0" indent="0">
              <a:lnSpc>
                <a:spcPct val="140000"/>
              </a:lnSpc>
              <a:buNone/>
            </a:pPr>
            <a:endParaRPr lang="en-IN" sz="13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 Placeholder 1">
            <a:extLst>
              <a:ext uri="{FF2B5EF4-FFF2-40B4-BE49-F238E27FC236}">
                <a16:creationId xmlns:a16="http://schemas.microsoft.com/office/drawing/2014/main" id="{1B5C6679-352F-40A3-AC5C-FC812966777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47417" y="1341437"/>
            <a:ext cx="3841623" cy="875328"/>
          </a:xfrm>
        </p:spPr>
        <p:txBody>
          <a:bodyPr/>
          <a:lstStyle/>
          <a:p>
            <a:r>
              <a:rPr lang="en-US" sz="3200" dirty="0"/>
              <a:t>Fun Facts</a:t>
            </a:r>
          </a:p>
        </p:txBody>
      </p:sp>
      <p:pic>
        <p:nvPicPr>
          <p:cNvPr id="3074" name="Picture 2" descr="Skin Fun Facts | Forefront Dermatology">
            <a:extLst>
              <a:ext uri="{FF2B5EF4-FFF2-40B4-BE49-F238E27FC236}">
                <a16:creationId xmlns:a16="http://schemas.microsoft.com/office/drawing/2014/main" id="{8937EA4E-1178-4DC4-8F99-807681F4B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7000" y1="29750" x2="37000" y2="29750"/>
                        <a14:foregroundMark x1="38083" y1="31833" x2="38083" y2="31833"/>
                        <a14:foregroundMark x1="38083" y1="31833" x2="38083" y2="31833"/>
                        <a14:foregroundMark x1="38083" y1="31833" x2="38083" y2="36333"/>
                        <a14:foregroundMark x1="23917" y1="35000" x2="33167" y2="29083"/>
                        <a14:foregroundMark x1="33167" y1="29083" x2="28000" y2="30500"/>
                        <a14:foregroundMark x1="38417" y1="35333" x2="33083" y2="45583"/>
                        <a14:foregroundMark x1="33083" y1="45583" x2="27000" y2="49167"/>
                        <a14:foregroundMark x1="43250" y1="32500" x2="44667" y2="41167"/>
                        <a14:foregroundMark x1="48417" y1="34583" x2="48417" y2="34583"/>
                        <a14:foregroundMark x1="48417" y1="34583" x2="48417" y2="38083"/>
                        <a14:foregroundMark x1="49167" y1="33917" x2="56750" y2="25750"/>
                        <a14:foregroundMark x1="56750" y1="25750" x2="57083" y2="24583"/>
                        <a14:foregroundMark x1="69250" y1="30083" x2="79583" y2="32583"/>
                        <a14:foregroundMark x1="79583" y1="32583" x2="78250" y2="40500"/>
                        <a14:foregroundMark x1="68833" y1="35000" x2="68500" y2="57833"/>
                        <a14:foregroundMark x1="68500" y1="57833" x2="67500" y2="60583"/>
                        <a14:foregroundMark x1="25583" y1="57417" x2="26667" y2="70917"/>
                        <a14:foregroundMark x1="29083" y1="64000" x2="34250" y2="54000"/>
                        <a14:foregroundMark x1="34250" y1="54000" x2="32917" y2="52583"/>
                        <a14:foregroundMark x1="45000" y1="46000" x2="45000" y2="57083"/>
                        <a14:foregroundMark x1="45000" y1="57083" x2="41667" y2="46917"/>
                        <a14:foregroundMark x1="41667" y1="46917" x2="39083" y2="46750"/>
                        <a14:foregroundMark x1="49833" y1="46417" x2="51583" y2="42250"/>
                        <a14:foregroundMark x1="57083" y1="45000" x2="67167" y2="44333"/>
                        <a14:foregroundMark x1="35667" y1="68500" x2="59917" y2="60917"/>
                        <a14:foregroundMark x1="59917" y1="60917" x2="66083" y2="57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534473"/>
            <a:ext cx="4478528" cy="447852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78528" y="3086060"/>
            <a:ext cx="4981384" cy="3132178"/>
          </a:xfrm>
          <a:prstGeom prst="rect">
            <a:avLst/>
          </a:prstGeom>
        </p:spPr>
        <p:txBody>
          <a:bodyPr vert="horz" lIns="91440" tIns="45720" rIns="91440" bIns="45720" rtlCol="0" anchorCtr="0" compatLnSpc="0">
            <a:normAutofit/>
          </a:bodyPr>
          <a:lstStyle/>
          <a:p>
            <a:pPr defTabSz="756026">
              <a:lnSpc>
                <a:spcPct val="90000"/>
              </a:lnSpc>
              <a:spcBef>
                <a:spcPts val="827"/>
              </a:spcBef>
              <a:buSzPct val="45000"/>
              <a:defRPr sz="2000"/>
            </a:pPr>
            <a:r>
              <a:rPr lang="en-US" sz="1400" dirty="0"/>
              <a:t>The air in the exosphere is very thin, and is made up mostly of helium,</a:t>
            </a:r>
          </a:p>
          <a:p>
            <a:pPr algn="just" defTabSz="756026">
              <a:lnSpc>
                <a:spcPct val="90000"/>
              </a:lnSpc>
              <a:spcBef>
                <a:spcPts val="827"/>
              </a:spcBef>
              <a:buSzPct val="45000"/>
              <a:defRPr sz="2000"/>
            </a:pPr>
            <a:r>
              <a:rPr lang="en-US" sz="1400" dirty="0"/>
              <a:t> and hydrogen. Traces of other gases such as atomic oxygen and carbon</a:t>
            </a:r>
          </a:p>
          <a:p>
            <a:pPr defTabSz="756026">
              <a:lnSpc>
                <a:spcPct val="90000"/>
              </a:lnSpc>
              <a:spcBef>
                <a:spcPts val="827"/>
              </a:spcBef>
              <a:buSzPct val="45000"/>
              <a:defRPr sz="2000"/>
            </a:pPr>
            <a:r>
              <a:rPr lang="en-US" sz="1400" dirty="0"/>
              <a:t>dioxide can also be found.</a:t>
            </a:r>
          </a:p>
          <a:p>
            <a:pPr marR="0" lvl="0" defTabSz="756026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SzPct val="45000"/>
              <a:tabLst/>
              <a:defRPr sz="2000"/>
            </a:pPr>
            <a:endParaRPr lang="en-US" sz="1400" b="0" i="0" u="none" strike="noStrike" cap="none" dirty="0">
              <a:ln>
                <a:noFill/>
              </a:ln>
            </a:endParaRPr>
          </a:p>
          <a:p>
            <a:pPr marR="0" lvl="0" defTabSz="756026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SzPct val="45000"/>
              <a:tabLst/>
              <a:defRPr sz="2000"/>
            </a:pPr>
            <a:r>
              <a:rPr lang="en-US" sz="1400" b="0" i="0" u="none" strike="noStrike" cap="none" dirty="0">
                <a:ln>
                  <a:noFill/>
                </a:ln>
              </a:rPr>
              <a:t>The upper level of the exosphere is the farthest point from earth that is</a:t>
            </a:r>
          </a:p>
          <a:p>
            <a:pPr marR="0" lvl="0" defTabSz="756026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SzPct val="45000"/>
              <a:tabLst/>
              <a:defRPr sz="2000"/>
            </a:pPr>
            <a:r>
              <a:rPr lang="en-US" sz="1400" b="0" i="0" u="none" strike="noStrike" cap="none" dirty="0">
                <a:ln>
                  <a:noFill/>
                </a:ln>
              </a:rPr>
              <a:t>still affected by earth's gravity. However this distance would be halfway</a:t>
            </a:r>
          </a:p>
          <a:p>
            <a:pPr marR="0" lvl="0" defTabSz="756026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SzPct val="45000"/>
              <a:tabLst/>
              <a:defRPr sz="2000"/>
            </a:pPr>
            <a:r>
              <a:rPr lang="en-US" sz="1400" b="0" i="0" u="none" strike="noStrike" cap="none" dirty="0">
                <a:ln>
                  <a:noFill/>
                </a:ln>
              </a:rPr>
              <a:t>to the moon, and is only considered to be true in a technical sense.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Thank You GIFs | Tenor">
            <a:extLst>
              <a:ext uri="{FF2B5EF4-FFF2-40B4-BE49-F238E27FC236}">
                <a16:creationId xmlns:a16="http://schemas.microsoft.com/office/drawing/2014/main" id="{F967AF0E-1C7B-4B28-8DCD-5DBA4035F35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512" y="46037"/>
            <a:ext cx="7467600" cy="746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ch">
  <a:themeElements>
    <a:clrScheme name="Custom 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A53F52"/>
      </a:accent1>
      <a:accent2>
        <a:srgbClr val="E99757"/>
      </a:accent2>
      <a:accent3>
        <a:srgbClr val="2F3342"/>
      </a:accent3>
      <a:accent4>
        <a:srgbClr val="2C2153"/>
      </a:accent4>
      <a:accent5>
        <a:srgbClr val="01023B"/>
      </a:accent5>
      <a:accent6>
        <a:srgbClr val="7F7F7F"/>
      </a:accent6>
      <a:hlink>
        <a:srgbClr val="3A3838"/>
      </a:hlink>
      <a:folHlink>
        <a:srgbClr val="D0CEC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ch" id="{BA130B9D-B137-4C94-ADBB-B3D44ABAE88A}" vid="{EED11EA6-A32B-48E4-A0AA-6A8C86B1D64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240</Words>
  <Application>Microsoft Office PowerPoint</Application>
  <PresentationFormat>Custom</PresentationFormat>
  <Paragraphs>19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Liberation Sans</vt:lpstr>
      <vt:lpstr>Liberation Serif</vt:lpstr>
      <vt:lpstr>StarSymbol</vt:lpstr>
      <vt:lpstr>Wingdings</vt:lpstr>
      <vt:lpstr>tech</vt:lpstr>
      <vt:lpstr>PowerPoint Presentation</vt:lpstr>
      <vt:lpstr>What is exosphere?</vt:lpstr>
      <vt:lpstr>PowerPoint Presentation</vt:lpstr>
      <vt:lpstr>Fun facts!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KASHVI JAIN</dc:creator>
  <cp:lastModifiedBy>KASHVI JAIN</cp:lastModifiedBy>
  <cp:revision>1</cp:revision>
  <dcterms:created xsi:type="dcterms:W3CDTF">2021-08-09T04:31:40Z</dcterms:created>
  <dcterms:modified xsi:type="dcterms:W3CDTF">2021-08-09T04:34:57Z</dcterms:modified>
</cp:coreProperties>
</file>